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4" r:id="rId2"/>
    <p:sldId id="262" r:id="rId3"/>
    <p:sldId id="261" r:id="rId4"/>
    <p:sldId id="258" r:id="rId5"/>
    <p:sldId id="259" r:id="rId6"/>
    <p:sldId id="260" r:id="rId7"/>
    <p:sldId id="275" r:id="rId8"/>
    <p:sldId id="276" r:id="rId9"/>
    <p:sldId id="268" r:id="rId10"/>
    <p:sldId id="269" r:id="rId11"/>
    <p:sldId id="273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>
      <p:cViewPr>
        <p:scale>
          <a:sx n="75" d="100"/>
          <a:sy n="75" d="100"/>
        </p:scale>
        <p:origin x="6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6DC89-DB55-4B8E-80CF-642A98095D8D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827F6-9962-420B-8770-87F6C96A1F7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00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27F6-9962-420B-8770-87F6C96A1F7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1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3B408-D539-4540-8BE1-C40EDDFBE966}" type="datetimeFigureOut">
              <a:rPr lang="pt-BR" smtClean="0"/>
              <a:pPr/>
              <a:t>31/10/2017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78C1-295E-4C3D-ACD2-2AA68F01996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/>
            </a:r>
            <a:br>
              <a:rPr lang="pt-BR" sz="1200" dirty="0"/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GRUPO ESCOLAR GETÚLIO VARGAS</a:t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INGLÊS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GLAUBER GUIMARÃES FERREIRA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JOÃO LUCAS ROCHA </a:t>
            </a: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TRINDADE</a:t>
            </a:r>
            <a:b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JOÃO VICTOR SANTANA COELHO</a:t>
            </a:r>
            <a:b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MATHEUS BATISTA QUEIROZ DE MEDEIROS ARAÚJO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8º ANO A</a:t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TRASH DESTINATION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Atividade solicitada como parte dos requisitos avaliativos da </a:t>
            </a: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IV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UNIDADE sob a orientação do professor VALTEONES DA SILVA RIOS. </a:t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Mairi</a:t>
            </a:r>
            <a:b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Outubro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de 2017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3672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:\Users\LINDALVA\AppData\Local\Microsoft\Windows\Temporary Internet Files\Content.Word\20171030_07212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algn="just"/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All the garbage placed in front of the houses are collected by the truck</a:t>
            </a:r>
            <a:r>
              <a:rPr lang="pt-BR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:\Users\LINDALVA\AppData\Local\Microsoft\Windows\Temporary Internet Files\Content.Word\IMG-20171030-WA001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pt-BR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final destination of the garbage collected by the truck is the landfill</a:t>
            </a:r>
            <a:r>
              <a:rPr lang="pt-BR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20171028_1551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1400"/>
            <a:ext cx="9144000" cy="70294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-171400"/>
            <a:ext cx="9144000" cy="7029400"/>
          </a:xfrm>
        </p:spPr>
        <p:txBody>
          <a:bodyPr>
            <a:normAutofit lnSpcReduction="10000"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algn="just"/>
            <a:r>
              <a:rPr lang="en-US" sz="2800" b="1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Matheus's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garbage goes to the slab of the manhole, and then the garbage truck passes by and takes it.</a:t>
            </a:r>
            <a:endParaRPr lang="pt-BR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:\Users\LINDALVA\AppData\Local\Microsoft\Windows\Temporary Internet Files\Content.Word\20171029_08550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algn="just"/>
            <a:r>
              <a:rPr lang="en-US" sz="2800" b="1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Glauber’s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other discarded materials are placed in front of the house to be collected by the garbage truck.</a:t>
            </a:r>
            <a:endParaRPr lang="pt-BR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LINDALVA\Documents\20171028_1406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garbage of </a:t>
            </a:r>
            <a:r>
              <a:rPr lang="en-US" sz="2800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Lucas’s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separated into two parts. This part goes to the dump.</a:t>
            </a: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:\Users\LINDALVA\AppData\Local\Microsoft\Windows\Temporary Internet Files\Content.Word\IMG-20171030-WA002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algn="just"/>
            <a:r>
              <a:rPr lang="en-US" sz="2800" b="1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João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Victor's trash is separated into only two parts, pet bottles and ordinary trash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:\Users\LINDALVA\AppData\Local\Microsoft\Windows\Temporary Internet Files\Content.Word\20171029_08535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pPr algn="just"/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trash from Glauber's house is separated from the plastic and paper for recycling.</a:t>
            </a:r>
            <a:endParaRPr lang="pt-BR" sz="28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3284984"/>
            <a:ext cx="8624873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of </a:t>
            </a:r>
            <a:r>
              <a:rPr lang="en-US" sz="2800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Lucas's trash goes to the parish hall, which goes to recycling</a:t>
            </a: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421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128" y="0"/>
            <a:ext cx="9144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9128" y="3105835"/>
            <a:ext cx="9144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piece of junk from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Victor goes to recycling</a:t>
            </a:r>
            <a:endParaRPr lang="pt-BR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381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:\Users\LINDALVA\AppData\Local\Microsoft\Windows\Temporary Internet Files\Content.Word\IMG-20171030-WA0039.jpg"/>
          <p:cNvPicPr/>
          <p:nvPr/>
        </p:nvPicPr>
        <p:blipFill>
          <a:blip r:embed="rId2" cstate="print"/>
          <a:srcRect l="1834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32656"/>
            <a:ext cx="9144000" cy="6525344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algn="just"/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plastic and paper separated to recycling are taken to the parish hall</a:t>
            </a:r>
            <a:r>
              <a:rPr lang="pt-BR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pt-BR" sz="2800" b="1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So</a:t>
            </a:r>
            <a:r>
              <a:rPr lang="pt-BR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800" b="1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they</a:t>
            </a:r>
            <a:r>
              <a:rPr lang="pt-BR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are </a:t>
            </a:r>
            <a:r>
              <a:rPr lang="pt-BR" sz="2800" b="1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sold</a:t>
            </a:r>
            <a:r>
              <a:rPr lang="pt-BR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164</Words>
  <Application>Microsoft Office PowerPoint</Application>
  <PresentationFormat>Apresentação na tela (4:3)</PresentationFormat>
  <Paragraphs>114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do Office</vt:lpstr>
      <vt:lpstr>  GRUPO ESCOLAR GETÚLIO VARGAS  INGLÊS   GLAUBER GUIMARÃES FERREIRA JOÃO LUCAS ROCHA TRINDADE JOÃO VICTOR SANTANA COELHO MATHEUS BATISTA QUEIROZ DE MEDEIROS ARAÚJO  8º ANO A     TRASH DESTINATION        Atividade solicitada como parte dos requisitos avaliativos da IV UNIDADE sob a orientação do professor VALTEONES DA SILVA RIOS.           Mairi  Outubro de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LINDALVA</dc:creator>
  <cp:lastModifiedBy>Joseane Silva</cp:lastModifiedBy>
  <cp:revision>50</cp:revision>
  <dcterms:created xsi:type="dcterms:W3CDTF">2017-10-28T17:56:23Z</dcterms:created>
  <dcterms:modified xsi:type="dcterms:W3CDTF">2017-10-31T13:22:01Z</dcterms:modified>
</cp:coreProperties>
</file>